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1" r:id="rId2"/>
    <p:sldId id="256" r:id="rId3"/>
    <p:sldId id="258" r:id="rId4"/>
    <p:sldId id="259" r:id="rId5"/>
    <p:sldId id="257" r:id="rId6"/>
    <p:sldId id="260"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7"/>
  </p:normalViewPr>
  <p:slideViewPr>
    <p:cSldViewPr snapToGrid="0" snapToObjects="1">
      <p:cViewPr varScale="1">
        <p:scale>
          <a:sx n="108" d="100"/>
          <a:sy n="108" d="100"/>
        </p:scale>
        <p:origin x="73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663BC-F4DB-D243-AD17-ED579B84C8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E827951-4ACD-C24A-8706-A2D0D455BF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412A6D-41D5-F245-AC66-9C2F1C9D3495}"/>
              </a:ext>
            </a:extLst>
          </p:cNvPr>
          <p:cNvSpPr>
            <a:spLocks noGrp="1"/>
          </p:cNvSpPr>
          <p:nvPr>
            <p:ph type="dt" sz="half" idx="10"/>
          </p:nvPr>
        </p:nvSpPr>
        <p:spPr/>
        <p:txBody>
          <a:bodyPr/>
          <a:lstStyle/>
          <a:p>
            <a:fld id="{AA58F477-C2B1-CD4C-948D-2A2C19755481}" type="datetimeFigureOut">
              <a:rPr lang="en-US" smtClean="0"/>
              <a:t>5/16/19</a:t>
            </a:fld>
            <a:endParaRPr lang="en-US"/>
          </a:p>
        </p:txBody>
      </p:sp>
      <p:sp>
        <p:nvSpPr>
          <p:cNvPr id="5" name="Footer Placeholder 4">
            <a:extLst>
              <a:ext uri="{FF2B5EF4-FFF2-40B4-BE49-F238E27FC236}">
                <a16:creationId xmlns:a16="http://schemas.microsoft.com/office/drawing/2014/main" id="{8134C3DE-0C81-1645-A02B-D19791F70B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51BE59-0990-8C40-8589-2A515E89ABD9}"/>
              </a:ext>
            </a:extLst>
          </p:cNvPr>
          <p:cNvSpPr>
            <a:spLocks noGrp="1"/>
          </p:cNvSpPr>
          <p:nvPr>
            <p:ph type="sldNum" sz="quarter" idx="12"/>
          </p:nvPr>
        </p:nvSpPr>
        <p:spPr/>
        <p:txBody>
          <a:bodyPr/>
          <a:lstStyle/>
          <a:p>
            <a:fld id="{A27DD3DD-6CAF-4644-8842-C02C600F6500}" type="slidenum">
              <a:rPr lang="en-US" smtClean="0"/>
              <a:t>‹#›</a:t>
            </a:fld>
            <a:endParaRPr lang="en-US"/>
          </a:p>
        </p:txBody>
      </p:sp>
    </p:spTree>
    <p:extLst>
      <p:ext uri="{BB962C8B-B14F-4D97-AF65-F5344CB8AC3E}">
        <p14:creationId xmlns:p14="http://schemas.microsoft.com/office/powerpoint/2010/main" val="1439774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523CD-847E-8346-B1C9-C5E7FF51262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1DA330A-5978-4045-9BCD-8B37FC8A3FE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77E03B-FBA2-3D48-9293-D9ECBB18E4C2}"/>
              </a:ext>
            </a:extLst>
          </p:cNvPr>
          <p:cNvSpPr>
            <a:spLocks noGrp="1"/>
          </p:cNvSpPr>
          <p:nvPr>
            <p:ph type="dt" sz="half" idx="10"/>
          </p:nvPr>
        </p:nvSpPr>
        <p:spPr/>
        <p:txBody>
          <a:bodyPr/>
          <a:lstStyle/>
          <a:p>
            <a:fld id="{AA58F477-C2B1-CD4C-948D-2A2C19755481}" type="datetimeFigureOut">
              <a:rPr lang="en-US" smtClean="0"/>
              <a:t>5/16/19</a:t>
            </a:fld>
            <a:endParaRPr lang="en-US"/>
          </a:p>
        </p:txBody>
      </p:sp>
      <p:sp>
        <p:nvSpPr>
          <p:cNvPr id="5" name="Footer Placeholder 4">
            <a:extLst>
              <a:ext uri="{FF2B5EF4-FFF2-40B4-BE49-F238E27FC236}">
                <a16:creationId xmlns:a16="http://schemas.microsoft.com/office/drawing/2014/main" id="{C9545C38-C00D-1149-AA03-00F3E066B1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40173A-AD57-6746-9A25-8451F4A4A524}"/>
              </a:ext>
            </a:extLst>
          </p:cNvPr>
          <p:cNvSpPr>
            <a:spLocks noGrp="1"/>
          </p:cNvSpPr>
          <p:nvPr>
            <p:ph type="sldNum" sz="quarter" idx="12"/>
          </p:nvPr>
        </p:nvSpPr>
        <p:spPr/>
        <p:txBody>
          <a:bodyPr/>
          <a:lstStyle/>
          <a:p>
            <a:fld id="{A27DD3DD-6CAF-4644-8842-C02C600F6500}" type="slidenum">
              <a:rPr lang="en-US" smtClean="0"/>
              <a:t>‹#›</a:t>
            </a:fld>
            <a:endParaRPr lang="en-US"/>
          </a:p>
        </p:txBody>
      </p:sp>
    </p:spTree>
    <p:extLst>
      <p:ext uri="{BB962C8B-B14F-4D97-AF65-F5344CB8AC3E}">
        <p14:creationId xmlns:p14="http://schemas.microsoft.com/office/powerpoint/2010/main" val="23356433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2DA7C8-AA78-FC43-8382-1760F82CFC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7C9820-619F-704F-87B4-9F91C6EAA0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B6A385-2FC5-BE4E-8F23-15166B3E71F3}"/>
              </a:ext>
            </a:extLst>
          </p:cNvPr>
          <p:cNvSpPr>
            <a:spLocks noGrp="1"/>
          </p:cNvSpPr>
          <p:nvPr>
            <p:ph type="dt" sz="half" idx="10"/>
          </p:nvPr>
        </p:nvSpPr>
        <p:spPr/>
        <p:txBody>
          <a:bodyPr/>
          <a:lstStyle/>
          <a:p>
            <a:fld id="{AA58F477-C2B1-CD4C-948D-2A2C19755481}" type="datetimeFigureOut">
              <a:rPr lang="en-US" smtClean="0"/>
              <a:t>5/16/19</a:t>
            </a:fld>
            <a:endParaRPr lang="en-US"/>
          </a:p>
        </p:txBody>
      </p:sp>
      <p:sp>
        <p:nvSpPr>
          <p:cNvPr id="5" name="Footer Placeholder 4">
            <a:extLst>
              <a:ext uri="{FF2B5EF4-FFF2-40B4-BE49-F238E27FC236}">
                <a16:creationId xmlns:a16="http://schemas.microsoft.com/office/drawing/2014/main" id="{9E018ACE-8392-5046-987A-F4F11AB2D1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B85230-D81D-334E-A4C8-E2147AAD7E91}"/>
              </a:ext>
            </a:extLst>
          </p:cNvPr>
          <p:cNvSpPr>
            <a:spLocks noGrp="1"/>
          </p:cNvSpPr>
          <p:nvPr>
            <p:ph type="sldNum" sz="quarter" idx="12"/>
          </p:nvPr>
        </p:nvSpPr>
        <p:spPr/>
        <p:txBody>
          <a:bodyPr/>
          <a:lstStyle/>
          <a:p>
            <a:fld id="{A27DD3DD-6CAF-4644-8842-C02C600F6500}" type="slidenum">
              <a:rPr lang="en-US" smtClean="0"/>
              <a:t>‹#›</a:t>
            </a:fld>
            <a:endParaRPr lang="en-US"/>
          </a:p>
        </p:txBody>
      </p:sp>
    </p:spTree>
    <p:extLst>
      <p:ext uri="{BB962C8B-B14F-4D97-AF65-F5344CB8AC3E}">
        <p14:creationId xmlns:p14="http://schemas.microsoft.com/office/powerpoint/2010/main" val="5810394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8A5C1-F6E8-8248-B0EA-580D57215D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63DE6D-8250-7D46-A794-EA9495E495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C9CDE3-788A-1845-B048-A662E98F5883}"/>
              </a:ext>
            </a:extLst>
          </p:cNvPr>
          <p:cNvSpPr>
            <a:spLocks noGrp="1"/>
          </p:cNvSpPr>
          <p:nvPr>
            <p:ph type="dt" sz="half" idx="10"/>
          </p:nvPr>
        </p:nvSpPr>
        <p:spPr/>
        <p:txBody>
          <a:bodyPr/>
          <a:lstStyle/>
          <a:p>
            <a:fld id="{AA58F477-C2B1-CD4C-948D-2A2C19755481}" type="datetimeFigureOut">
              <a:rPr lang="en-US" smtClean="0"/>
              <a:t>5/16/19</a:t>
            </a:fld>
            <a:endParaRPr lang="en-US"/>
          </a:p>
        </p:txBody>
      </p:sp>
      <p:sp>
        <p:nvSpPr>
          <p:cNvPr id="5" name="Footer Placeholder 4">
            <a:extLst>
              <a:ext uri="{FF2B5EF4-FFF2-40B4-BE49-F238E27FC236}">
                <a16:creationId xmlns:a16="http://schemas.microsoft.com/office/drawing/2014/main" id="{234AB8E8-E35F-3143-8458-49FF67ABD0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0FDFBC-7BDE-A24E-B883-2ADC1AB4BAE9}"/>
              </a:ext>
            </a:extLst>
          </p:cNvPr>
          <p:cNvSpPr>
            <a:spLocks noGrp="1"/>
          </p:cNvSpPr>
          <p:nvPr>
            <p:ph type="sldNum" sz="quarter" idx="12"/>
          </p:nvPr>
        </p:nvSpPr>
        <p:spPr/>
        <p:txBody>
          <a:bodyPr/>
          <a:lstStyle/>
          <a:p>
            <a:fld id="{A27DD3DD-6CAF-4644-8842-C02C600F6500}" type="slidenum">
              <a:rPr lang="en-US" smtClean="0"/>
              <a:t>‹#›</a:t>
            </a:fld>
            <a:endParaRPr lang="en-US"/>
          </a:p>
        </p:txBody>
      </p:sp>
    </p:spTree>
    <p:extLst>
      <p:ext uri="{BB962C8B-B14F-4D97-AF65-F5344CB8AC3E}">
        <p14:creationId xmlns:p14="http://schemas.microsoft.com/office/powerpoint/2010/main" val="195555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DF4AF-CEAA-E14A-A15A-91818A1214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96D38F-ED06-8F41-90C8-7DBC92160D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CEB45A-80DD-8A45-90D6-A2796C9BC7EA}"/>
              </a:ext>
            </a:extLst>
          </p:cNvPr>
          <p:cNvSpPr>
            <a:spLocks noGrp="1"/>
          </p:cNvSpPr>
          <p:nvPr>
            <p:ph type="dt" sz="half" idx="10"/>
          </p:nvPr>
        </p:nvSpPr>
        <p:spPr/>
        <p:txBody>
          <a:bodyPr/>
          <a:lstStyle/>
          <a:p>
            <a:fld id="{AA58F477-C2B1-CD4C-948D-2A2C19755481}" type="datetimeFigureOut">
              <a:rPr lang="en-US" smtClean="0"/>
              <a:t>5/16/19</a:t>
            </a:fld>
            <a:endParaRPr lang="en-US"/>
          </a:p>
        </p:txBody>
      </p:sp>
      <p:sp>
        <p:nvSpPr>
          <p:cNvPr id="5" name="Footer Placeholder 4">
            <a:extLst>
              <a:ext uri="{FF2B5EF4-FFF2-40B4-BE49-F238E27FC236}">
                <a16:creationId xmlns:a16="http://schemas.microsoft.com/office/drawing/2014/main" id="{FB43D7DD-4B93-F641-B90E-7C68BF5E2D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50C405-744E-6A4A-B471-F244FF7DE8D4}"/>
              </a:ext>
            </a:extLst>
          </p:cNvPr>
          <p:cNvSpPr>
            <a:spLocks noGrp="1"/>
          </p:cNvSpPr>
          <p:nvPr>
            <p:ph type="sldNum" sz="quarter" idx="12"/>
          </p:nvPr>
        </p:nvSpPr>
        <p:spPr/>
        <p:txBody>
          <a:bodyPr/>
          <a:lstStyle/>
          <a:p>
            <a:fld id="{A27DD3DD-6CAF-4644-8842-C02C600F6500}" type="slidenum">
              <a:rPr lang="en-US" smtClean="0"/>
              <a:t>‹#›</a:t>
            </a:fld>
            <a:endParaRPr lang="en-US"/>
          </a:p>
        </p:txBody>
      </p:sp>
    </p:spTree>
    <p:extLst>
      <p:ext uri="{BB962C8B-B14F-4D97-AF65-F5344CB8AC3E}">
        <p14:creationId xmlns:p14="http://schemas.microsoft.com/office/powerpoint/2010/main" val="1712256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5F808-954A-3242-8A3B-204255CF84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B36B5C-C948-B84B-9131-9EF5D3EEE5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D97157D-D645-204C-B73A-D0AD24EF93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ACD164A-E685-4546-993F-8C71907B7E0D}"/>
              </a:ext>
            </a:extLst>
          </p:cNvPr>
          <p:cNvSpPr>
            <a:spLocks noGrp="1"/>
          </p:cNvSpPr>
          <p:nvPr>
            <p:ph type="dt" sz="half" idx="10"/>
          </p:nvPr>
        </p:nvSpPr>
        <p:spPr/>
        <p:txBody>
          <a:bodyPr/>
          <a:lstStyle/>
          <a:p>
            <a:fld id="{AA58F477-C2B1-CD4C-948D-2A2C19755481}" type="datetimeFigureOut">
              <a:rPr lang="en-US" smtClean="0"/>
              <a:t>5/16/19</a:t>
            </a:fld>
            <a:endParaRPr lang="en-US"/>
          </a:p>
        </p:txBody>
      </p:sp>
      <p:sp>
        <p:nvSpPr>
          <p:cNvPr id="6" name="Footer Placeholder 5">
            <a:extLst>
              <a:ext uri="{FF2B5EF4-FFF2-40B4-BE49-F238E27FC236}">
                <a16:creationId xmlns:a16="http://schemas.microsoft.com/office/drawing/2014/main" id="{830365E6-48CD-6746-BD71-CBE1C72006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485B5-EE7E-D549-8D8F-30C1EE2B8571}"/>
              </a:ext>
            </a:extLst>
          </p:cNvPr>
          <p:cNvSpPr>
            <a:spLocks noGrp="1"/>
          </p:cNvSpPr>
          <p:nvPr>
            <p:ph type="sldNum" sz="quarter" idx="12"/>
          </p:nvPr>
        </p:nvSpPr>
        <p:spPr/>
        <p:txBody>
          <a:bodyPr/>
          <a:lstStyle/>
          <a:p>
            <a:fld id="{A27DD3DD-6CAF-4644-8842-C02C600F6500}" type="slidenum">
              <a:rPr lang="en-US" smtClean="0"/>
              <a:t>‹#›</a:t>
            </a:fld>
            <a:endParaRPr lang="en-US"/>
          </a:p>
        </p:txBody>
      </p:sp>
    </p:spTree>
    <p:extLst>
      <p:ext uri="{BB962C8B-B14F-4D97-AF65-F5344CB8AC3E}">
        <p14:creationId xmlns:p14="http://schemas.microsoft.com/office/powerpoint/2010/main" val="12690221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F77CC-25B8-1B4D-81E0-834352E11A5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99927B-8DD9-4947-A6F3-001032D5C8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D92301-0C1A-D54D-8E35-1D50435390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E153CE-9693-A947-B6B1-0262D05FFB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1125AF5-A9EF-B94D-80F2-AFECDC02EBB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736080-FB8F-F045-9ADE-892F545A7183}"/>
              </a:ext>
            </a:extLst>
          </p:cNvPr>
          <p:cNvSpPr>
            <a:spLocks noGrp="1"/>
          </p:cNvSpPr>
          <p:nvPr>
            <p:ph type="dt" sz="half" idx="10"/>
          </p:nvPr>
        </p:nvSpPr>
        <p:spPr/>
        <p:txBody>
          <a:bodyPr/>
          <a:lstStyle/>
          <a:p>
            <a:fld id="{AA58F477-C2B1-CD4C-948D-2A2C19755481}" type="datetimeFigureOut">
              <a:rPr lang="en-US" smtClean="0"/>
              <a:t>5/16/19</a:t>
            </a:fld>
            <a:endParaRPr lang="en-US"/>
          </a:p>
        </p:txBody>
      </p:sp>
      <p:sp>
        <p:nvSpPr>
          <p:cNvPr id="8" name="Footer Placeholder 7">
            <a:extLst>
              <a:ext uri="{FF2B5EF4-FFF2-40B4-BE49-F238E27FC236}">
                <a16:creationId xmlns:a16="http://schemas.microsoft.com/office/drawing/2014/main" id="{1B3F555C-6E39-D349-8A21-2D0C4BA9148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94B75CB-95B4-CC44-9614-FA6E321DC7F5}"/>
              </a:ext>
            </a:extLst>
          </p:cNvPr>
          <p:cNvSpPr>
            <a:spLocks noGrp="1"/>
          </p:cNvSpPr>
          <p:nvPr>
            <p:ph type="sldNum" sz="quarter" idx="12"/>
          </p:nvPr>
        </p:nvSpPr>
        <p:spPr/>
        <p:txBody>
          <a:bodyPr/>
          <a:lstStyle/>
          <a:p>
            <a:fld id="{A27DD3DD-6CAF-4644-8842-C02C600F6500}" type="slidenum">
              <a:rPr lang="en-US" smtClean="0"/>
              <a:t>‹#›</a:t>
            </a:fld>
            <a:endParaRPr lang="en-US"/>
          </a:p>
        </p:txBody>
      </p:sp>
    </p:spTree>
    <p:extLst>
      <p:ext uri="{BB962C8B-B14F-4D97-AF65-F5344CB8AC3E}">
        <p14:creationId xmlns:p14="http://schemas.microsoft.com/office/powerpoint/2010/main" val="3884853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7C18D-62BF-9F45-AB10-5A7B1C57BB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E219729-17B9-A24F-B241-BFE5B81601D5}"/>
              </a:ext>
            </a:extLst>
          </p:cNvPr>
          <p:cNvSpPr>
            <a:spLocks noGrp="1"/>
          </p:cNvSpPr>
          <p:nvPr>
            <p:ph type="dt" sz="half" idx="10"/>
          </p:nvPr>
        </p:nvSpPr>
        <p:spPr/>
        <p:txBody>
          <a:bodyPr/>
          <a:lstStyle/>
          <a:p>
            <a:fld id="{AA58F477-C2B1-CD4C-948D-2A2C19755481}" type="datetimeFigureOut">
              <a:rPr lang="en-US" smtClean="0"/>
              <a:t>5/16/19</a:t>
            </a:fld>
            <a:endParaRPr lang="en-US"/>
          </a:p>
        </p:txBody>
      </p:sp>
      <p:sp>
        <p:nvSpPr>
          <p:cNvPr id="4" name="Footer Placeholder 3">
            <a:extLst>
              <a:ext uri="{FF2B5EF4-FFF2-40B4-BE49-F238E27FC236}">
                <a16:creationId xmlns:a16="http://schemas.microsoft.com/office/drawing/2014/main" id="{CEDA6A02-CC34-A64D-92E8-E2B259CAFD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33172F6-D7C7-E640-BAD9-54F250EE9193}"/>
              </a:ext>
            </a:extLst>
          </p:cNvPr>
          <p:cNvSpPr>
            <a:spLocks noGrp="1"/>
          </p:cNvSpPr>
          <p:nvPr>
            <p:ph type="sldNum" sz="quarter" idx="12"/>
          </p:nvPr>
        </p:nvSpPr>
        <p:spPr/>
        <p:txBody>
          <a:bodyPr/>
          <a:lstStyle/>
          <a:p>
            <a:fld id="{A27DD3DD-6CAF-4644-8842-C02C600F6500}" type="slidenum">
              <a:rPr lang="en-US" smtClean="0"/>
              <a:t>‹#›</a:t>
            </a:fld>
            <a:endParaRPr lang="en-US"/>
          </a:p>
        </p:txBody>
      </p:sp>
    </p:spTree>
    <p:extLst>
      <p:ext uri="{BB962C8B-B14F-4D97-AF65-F5344CB8AC3E}">
        <p14:creationId xmlns:p14="http://schemas.microsoft.com/office/powerpoint/2010/main" val="94517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7314DF-34AA-9949-8C3F-835A4F3C3B1C}"/>
              </a:ext>
            </a:extLst>
          </p:cNvPr>
          <p:cNvSpPr>
            <a:spLocks noGrp="1"/>
          </p:cNvSpPr>
          <p:nvPr>
            <p:ph type="dt" sz="half" idx="10"/>
          </p:nvPr>
        </p:nvSpPr>
        <p:spPr/>
        <p:txBody>
          <a:bodyPr/>
          <a:lstStyle/>
          <a:p>
            <a:fld id="{AA58F477-C2B1-CD4C-948D-2A2C19755481}" type="datetimeFigureOut">
              <a:rPr lang="en-US" smtClean="0"/>
              <a:t>5/16/19</a:t>
            </a:fld>
            <a:endParaRPr lang="en-US"/>
          </a:p>
        </p:txBody>
      </p:sp>
      <p:sp>
        <p:nvSpPr>
          <p:cNvPr id="3" name="Footer Placeholder 2">
            <a:extLst>
              <a:ext uri="{FF2B5EF4-FFF2-40B4-BE49-F238E27FC236}">
                <a16:creationId xmlns:a16="http://schemas.microsoft.com/office/drawing/2014/main" id="{FB90766E-7C38-1642-B8CE-36F9E2830B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42A658-08E1-3748-907B-D3F2E5C82C97}"/>
              </a:ext>
            </a:extLst>
          </p:cNvPr>
          <p:cNvSpPr>
            <a:spLocks noGrp="1"/>
          </p:cNvSpPr>
          <p:nvPr>
            <p:ph type="sldNum" sz="quarter" idx="12"/>
          </p:nvPr>
        </p:nvSpPr>
        <p:spPr/>
        <p:txBody>
          <a:bodyPr/>
          <a:lstStyle/>
          <a:p>
            <a:fld id="{A27DD3DD-6CAF-4644-8842-C02C600F6500}" type="slidenum">
              <a:rPr lang="en-US" smtClean="0"/>
              <a:t>‹#›</a:t>
            </a:fld>
            <a:endParaRPr lang="en-US"/>
          </a:p>
        </p:txBody>
      </p:sp>
    </p:spTree>
    <p:extLst>
      <p:ext uri="{BB962C8B-B14F-4D97-AF65-F5344CB8AC3E}">
        <p14:creationId xmlns:p14="http://schemas.microsoft.com/office/powerpoint/2010/main" val="2131610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7CD5-8591-3046-A406-C3BFD36C1A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18A9FD7-D423-4546-908C-D36161B580A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0EB2330-CD9C-5C4C-9B86-1F329CC700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337F94-64CC-204F-A050-2287B58C5FC6}"/>
              </a:ext>
            </a:extLst>
          </p:cNvPr>
          <p:cNvSpPr>
            <a:spLocks noGrp="1"/>
          </p:cNvSpPr>
          <p:nvPr>
            <p:ph type="dt" sz="half" idx="10"/>
          </p:nvPr>
        </p:nvSpPr>
        <p:spPr/>
        <p:txBody>
          <a:bodyPr/>
          <a:lstStyle/>
          <a:p>
            <a:fld id="{AA58F477-C2B1-CD4C-948D-2A2C19755481}" type="datetimeFigureOut">
              <a:rPr lang="en-US" smtClean="0"/>
              <a:t>5/16/19</a:t>
            </a:fld>
            <a:endParaRPr lang="en-US"/>
          </a:p>
        </p:txBody>
      </p:sp>
      <p:sp>
        <p:nvSpPr>
          <p:cNvPr id="6" name="Footer Placeholder 5">
            <a:extLst>
              <a:ext uri="{FF2B5EF4-FFF2-40B4-BE49-F238E27FC236}">
                <a16:creationId xmlns:a16="http://schemas.microsoft.com/office/drawing/2014/main" id="{AE6E9075-19CC-4D42-93B1-21FE7DA484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34FD79-3640-F842-A722-C62B64341C66}"/>
              </a:ext>
            </a:extLst>
          </p:cNvPr>
          <p:cNvSpPr>
            <a:spLocks noGrp="1"/>
          </p:cNvSpPr>
          <p:nvPr>
            <p:ph type="sldNum" sz="quarter" idx="12"/>
          </p:nvPr>
        </p:nvSpPr>
        <p:spPr/>
        <p:txBody>
          <a:bodyPr/>
          <a:lstStyle/>
          <a:p>
            <a:fld id="{A27DD3DD-6CAF-4644-8842-C02C600F6500}" type="slidenum">
              <a:rPr lang="en-US" smtClean="0"/>
              <a:t>‹#›</a:t>
            </a:fld>
            <a:endParaRPr lang="en-US"/>
          </a:p>
        </p:txBody>
      </p:sp>
    </p:spTree>
    <p:extLst>
      <p:ext uri="{BB962C8B-B14F-4D97-AF65-F5344CB8AC3E}">
        <p14:creationId xmlns:p14="http://schemas.microsoft.com/office/powerpoint/2010/main" val="3112385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47E5F-2F9E-F04A-8403-3EC092E124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B370AA1-B40E-7648-BB7E-1B587989E6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84127C4-235E-AB4F-98A7-0B05ECEC6F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0615A8-2FCE-A443-B02D-CE451670CE70}"/>
              </a:ext>
            </a:extLst>
          </p:cNvPr>
          <p:cNvSpPr>
            <a:spLocks noGrp="1"/>
          </p:cNvSpPr>
          <p:nvPr>
            <p:ph type="dt" sz="half" idx="10"/>
          </p:nvPr>
        </p:nvSpPr>
        <p:spPr/>
        <p:txBody>
          <a:bodyPr/>
          <a:lstStyle/>
          <a:p>
            <a:fld id="{AA58F477-C2B1-CD4C-948D-2A2C19755481}" type="datetimeFigureOut">
              <a:rPr lang="en-US" smtClean="0"/>
              <a:t>5/16/19</a:t>
            </a:fld>
            <a:endParaRPr lang="en-US"/>
          </a:p>
        </p:txBody>
      </p:sp>
      <p:sp>
        <p:nvSpPr>
          <p:cNvPr id="6" name="Footer Placeholder 5">
            <a:extLst>
              <a:ext uri="{FF2B5EF4-FFF2-40B4-BE49-F238E27FC236}">
                <a16:creationId xmlns:a16="http://schemas.microsoft.com/office/drawing/2014/main" id="{5699CFD8-82C9-A141-A250-B43BB1BF1F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BDC8A5-C0B7-BE4E-B80E-E772FB580408}"/>
              </a:ext>
            </a:extLst>
          </p:cNvPr>
          <p:cNvSpPr>
            <a:spLocks noGrp="1"/>
          </p:cNvSpPr>
          <p:nvPr>
            <p:ph type="sldNum" sz="quarter" idx="12"/>
          </p:nvPr>
        </p:nvSpPr>
        <p:spPr/>
        <p:txBody>
          <a:bodyPr/>
          <a:lstStyle/>
          <a:p>
            <a:fld id="{A27DD3DD-6CAF-4644-8842-C02C600F6500}" type="slidenum">
              <a:rPr lang="en-US" smtClean="0"/>
              <a:t>‹#›</a:t>
            </a:fld>
            <a:endParaRPr lang="en-US"/>
          </a:p>
        </p:txBody>
      </p:sp>
    </p:spTree>
    <p:extLst>
      <p:ext uri="{BB962C8B-B14F-4D97-AF65-F5344CB8AC3E}">
        <p14:creationId xmlns:p14="http://schemas.microsoft.com/office/powerpoint/2010/main" val="13480920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BCBB91-5433-3943-9D22-E6E834AD52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9ADDA21-8EC9-EB43-80B6-30896AC5B2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32BC13-27A3-174A-8A35-B3E6150DD2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58F477-C2B1-CD4C-948D-2A2C19755481}" type="datetimeFigureOut">
              <a:rPr lang="en-US" smtClean="0"/>
              <a:t>5/16/19</a:t>
            </a:fld>
            <a:endParaRPr lang="en-US"/>
          </a:p>
        </p:txBody>
      </p:sp>
      <p:sp>
        <p:nvSpPr>
          <p:cNvPr id="5" name="Footer Placeholder 4">
            <a:extLst>
              <a:ext uri="{FF2B5EF4-FFF2-40B4-BE49-F238E27FC236}">
                <a16:creationId xmlns:a16="http://schemas.microsoft.com/office/drawing/2014/main" id="{3693DBA4-D56D-A045-8B94-99E4E4CE1A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EEA332D-A65A-9745-A295-D9B107A120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7DD3DD-6CAF-4644-8842-C02C600F6500}" type="slidenum">
              <a:rPr lang="en-US" smtClean="0"/>
              <a:t>‹#›</a:t>
            </a:fld>
            <a:endParaRPr lang="en-US"/>
          </a:p>
        </p:txBody>
      </p:sp>
    </p:spTree>
    <p:extLst>
      <p:ext uri="{BB962C8B-B14F-4D97-AF65-F5344CB8AC3E}">
        <p14:creationId xmlns:p14="http://schemas.microsoft.com/office/powerpoint/2010/main" val="12845787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3798325-4FA7-5B40-9BD9-256FDE66F7D8}"/>
              </a:ext>
            </a:extLst>
          </p:cNvPr>
          <p:cNvPicPr>
            <a:picLocks noChangeAspect="1"/>
          </p:cNvPicPr>
          <p:nvPr/>
        </p:nvPicPr>
        <p:blipFill>
          <a:blip r:embed="rId2"/>
          <a:stretch>
            <a:fillRect/>
          </a:stretch>
        </p:blipFill>
        <p:spPr>
          <a:xfrm>
            <a:off x="5613071" y="-11875"/>
            <a:ext cx="6563096" cy="6842124"/>
          </a:xfrm>
          <a:prstGeom prst="rect">
            <a:avLst/>
          </a:prstGeom>
        </p:spPr>
      </p:pic>
      <p:pic>
        <p:nvPicPr>
          <p:cNvPr id="5" name="Picture 4">
            <a:extLst>
              <a:ext uri="{FF2B5EF4-FFF2-40B4-BE49-F238E27FC236}">
                <a16:creationId xmlns:a16="http://schemas.microsoft.com/office/drawing/2014/main" id="{62A78EF0-A050-6E48-A317-BA8F7BD21F48}"/>
              </a:ext>
            </a:extLst>
          </p:cNvPr>
          <p:cNvPicPr>
            <a:picLocks noChangeAspect="1"/>
          </p:cNvPicPr>
          <p:nvPr/>
        </p:nvPicPr>
        <p:blipFill>
          <a:blip r:embed="rId2"/>
          <a:stretch>
            <a:fillRect/>
          </a:stretch>
        </p:blipFill>
        <p:spPr>
          <a:xfrm>
            <a:off x="-15834" y="-11875"/>
            <a:ext cx="5628905" cy="6858000"/>
          </a:xfrm>
          <a:prstGeom prst="rect">
            <a:avLst/>
          </a:prstGeom>
        </p:spPr>
      </p:pic>
      <p:sp>
        <p:nvSpPr>
          <p:cNvPr id="3" name="Subtitle 2">
            <a:extLst>
              <a:ext uri="{FF2B5EF4-FFF2-40B4-BE49-F238E27FC236}">
                <a16:creationId xmlns:a16="http://schemas.microsoft.com/office/drawing/2014/main" id="{96EBBABA-6459-F041-9F3A-A01551BA4D9C}"/>
              </a:ext>
            </a:extLst>
          </p:cNvPr>
          <p:cNvSpPr>
            <a:spLocks noGrp="1"/>
          </p:cNvSpPr>
          <p:nvPr>
            <p:ph type="subTitle" idx="1"/>
          </p:nvPr>
        </p:nvSpPr>
        <p:spPr>
          <a:xfrm>
            <a:off x="1524000" y="4314824"/>
            <a:ext cx="9144000" cy="942975"/>
          </a:xfrm>
        </p:spPr>
        <p:txBody>
          <a:bodyPr>
            <a:normAutofit/>
          </a:bodyPr>
          <a:lstStyle/>
          <a:p>
            <a:r>
              <a:rPr lang="en-US" sz="3200" dirty="0"/>
              <a:t>Zachary Paulson, Nate Jones, and Nicolle Chamberlain</a:t>
            </a:r>
          </a:p>
        </p:txBody>
      </p:sp>
      <p:sp>
        <p:nvSpPr>
          <p:cNvPr id="8" name="TextBox 7">
            <a:extLst>
              <a:ext uri="{FF2B5EF4-FFF2-40B4-BE49-F238E27FC236}">
                <a16:creationId xmlns:a16="http://schemas.microsoft.com/office/drawing/2014/main" id="{4FA71714-E726-9548-BCFC-414E6BAA4920}"/>
              </a:ext>
            </a:extLst>
          </p:cNvPr>
          <p:cNvSpPr txBox="1"/>
          <p:nvPr/>
        </p:nvSpPr>
        <p:spPr>
          <a:xfrm>
            <a:off x="1524000" y="2137194"/>
            <a:ext cx="7623959" cy="1569660"/>
          </a:xfrm>
          <a:prstGeom prst="rect">
            <a:avLst/>
          </a:prstGeom>
          <a:noFill/>
        </p:spPr>
        <p:txBody>
          <a:bodyPr wrap="square" rtlCol="0">
            <a:spAutoFit/>
          </a:bodyPr>
          <a:lstStyle/>
          <a:p>
            <a:r>
              <a:rPr lang="en-US" sz="9600" dirty="0" err="1">
                <a:solidFill>
                  <a:schemeClr val="accent4"/>
                </a:solidFill>
              </a:rPr>
              <a:t>Joggsters.com</a:t>
            </a:r>
            <a:endParaRPr lang="en-US" sz="9600" dirty="0">
              <a:solidFill>
                <a:schemeClr val="accent4"/>
              </a:solidFill>
            </a:endParaRPr>
          </a:p>
        </p:txBody>
      </p:sp>
      <p:pic>
        <p:nvPicPr>
          <p:cNvPr id="11" name="Picture 10">
            <a:extLst>
              <a:ext uri="{FF2B5EF4-FFF2-40B4-BE49-F238E27FC236}">
                <a16:creationId xmlns:a16="http://schemas.microsoft.com/office/drawing/2014/main" id="{0F10169D-3E10-D94C-8EBD-BBFD0A8530B1}"/>
              </a:ext>
            </a:extLst>
          </p:cNvPr>
          <p:cNvPicPr>
            <a:picLocks noChangeAspect="1"/>
          </p:cNvPicPr>
          <p:nvPr/>
        </p:nvPicPr>
        <p:blipFill>
          <a:blip r:embed="rId3"/>
          <a:stretch>
            <a:fillRect/>
          </a:stretch>
        </p:blipFill>
        <p:spPr>
          <a:xfrm>
            <a:off x="8952923" y="2052890"/>
            <a:ext cx="1402360" cy="1356297"/>
          </a:xfrm>
          <a:prstGeom prst="rect">
            <a:avLst/>
          </a:prstGeom>
        </p:spPr>
      </p:pic>
    </p:spTree>
    <p:extLst>
      <p:ext uri="{BB962C8B-B14F-4D97-AF65-F5344CB8AC3E}">
        <p14:creationId xmlns:p14="http://schemas.microsoft.com/office/powerpoint/2010/main" val="18132435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A78EF0-A050-6E48-A317-BA8F7BD21F48}"/>
              </a:ext>
            </a:extLst>
          </p:cNvPr>
          <p:cNvPicPr>
            <a:picLocks noChangeAspect="1"/>
          </p:cNvPicPr>
          <p:nvPr/>
        </p:nvPicPr>
        <p:blipFill>
          <a:blip r:embed="rId2"/>
          <a:stretch>
            <a:fillRect/>
          </a:stretch>
        </p:blipFill>
        <p:spPr>
          <a:xfrm>
            <a:off x="0" y="0"/>
            <a:ext cx="6096000" cy="6858000"/>
          </a:xfrm>
          <a:prstGeom prst="rect">
            <a:avLst/>
          </a:prstGeom>
        </p:spPr>
      </p:pic>
      <p:sp>
        <p:nvSpPr>
          <p:cNvPr id="2" name="Title 1">
            <a:extLst>
              <a:ext uri="{FF2B5EF4-FFF2-40B4-BE49-F238E27FC236}">
                <a16:creationId xmlns:a16="http://schemas.microsoft.com/office/drawing/2014/main" id="{44933FA2-9FCA-9D47-9E93-93B82BAAD47F}"/>
              </a:ext>
            </a:extLst>
          </p:cNvPr>
          <p:cNvSpPr>
            <a:spLocks noGrp="1"/>
          </p:cNvSpPr>
          <p:nvPr>
            <p:ph type="ctrTitle"/>
          </p:nvPr>
        </p:nvSpPr>
        <p:spPr>
          <a:xfrm>
            <a:off x="1524000" y="1122363"/>
            <a:ext cx="9144000" cy="879475"/>
          </a:xfrm>
        </p:spPr>
        <p:txBody>
          <a:bodyPr>
            <a:normAutofit fontScale="90000"/>
          </a:bodyPr>
          <a:lstStyle/>
          <a:p>
            <a:r>
              <a:rPr lang="en-US" dirty="0"/>
              <a:t>Description</a:t>
            </a:r>
          </a:p>
        </p:txBody>
      </p:sp>
      <p:sp>
        <p:nvSpPr>
          <p:cNvPr id="3" name="Subtitle 2">
            <a:extLst>
              <a:ext uri="{FF2B5EF4-FFF2-40B4-BE49-F238E27FC236}">
                <a16:creationId xmlns:a16="http://schemas.microsoft.com/office/drawing/2014/main" id="{96EBBABA-6459-F041-9F3A-A01551BA4D9C}"/>
              </a:ext>
            </a:extLst>
          </p:cNvPr>
          <p:cNvSpPr>
            <a:spLocks noGrp="1"/>
          </p:cNvSpPr>
          <p:nvPr>
            <p:ph type="subTitle" idx="1"/>
          </p:nvPr>
        </p:nvSpPr>
        <p:spPr>
          <a:xfrm>
            <a:off x="1524000" y="2173184"/>
            <a:ext cx="9144000" cy="3084616"/>
          </a:xfrm>
        </p:spPr>
        <p:txBody>
          <a:bodyPr/>
          <a:lstStyle/>
          <a:p>
            <a:r>
              <a:rPr lang="en-US" dirty="0"/>
              <a:t>This Web Application is meant to make the mundane fun and exciting.  People walk every day, but it’s not very rewarding.  What if you got points for getting out of the house?  This is what our Web app aims to do.  With our Application you will be rewarded for each step you take.  These points can then be used to take care of your very own virtual pet!</a:t>
            </a:r>
          </a:p>
        </p:txBody>
      </p:sp>
      <p:pic>
        <p:nvPicPr>
          <p:cNvPr id="7" name="Picture 6">
            <a:extLst>
              <a:ext uri="{FF2B5EF4-FFF2-40B4-BE49-F238E27FC236}">
                <a16:creationId xmlns:a16="http://schemas.microsoft.com/office/drawing/2014/main" id="{A3798325-4FA7-5B40-9BD9-256FDE66F7D8}"/>
              </a:ext>
            </a:extLst>
          </p:cNvPr>
          <p:cNvPicPr>
            <a:picLocks noChangeAspect="1"/>
          </p:cNvPicPr>
          <p:nvPr/>
        </p:nvPicPr>
        <p:blipFill>
          <a:blip r:embed="rId2"/>
          <a:stretch>
            <a:fillRect/>
          </a:stretch>
        </p:blipFill>
        <p:spPr>
          <a:xfrm>
            <a:off x="6096000" y="15876"/>
            <a:ext cx="6096000" cy="6842124"/>
          </a:xfrm>
          <a:prstGeom prst="rect">
            <a:avLst/>
          </a:prstGeom>
        </p:spPr>
      </p:pic>
      <p:pic>
        <p:nvPicPr>
          <p:cNvPr id="9" name="Picture 8">
            <a:extLst>
              <a:ext uri="{FF2B5EF4-FFF2-40B4-BE49-F238E27FC236}">
                <a16:creationId xmlns:a16="http://schemas.microsoft.com/office/drawing/2014/main" id="{F2971FA3-73E1-9048-9968-A2799196692D}"/>
              </a:ext>
            </a:extLst>
          </p:cNvPr>
          <p:cNvPicPr>
            <a:picLocks noChangeAspect="1"/>
          </p:cNvPicPr>
          <p:nvPr/>
        </p:nvPicPr>
        <p:blipFill>
          <a:blip r:embed="rId3"/>
          <a:stretch>
            <a:fillRect/>
          </a:stretch>
        </p:blipFill>
        <p:spPr>
          <a:xfrm>
            <a:off x="5226050" y="4260273"/>
            <a:ext cx="1739900" cy="1682750"/>
          </a:xfrm>
          <a:prstGeom prst="rect">
            <a:avLst/>
          </a:prstGeom>
        </p:spPr>
      </p:pic>
    </p:spTree>
    <p:extLst>
      <p:ext uri="{BB962C8B-B14F-4D97-AF65-F5344CB8AC3E}">
        <p14:creationId xmlns:p14="http://schemas.microsoft.com/office/powerpoint/2010/main" val="840311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33FA2-9FCA-9D47-9E93-93B82BAAD47F}"/>
              </a:ext>
            </a:extLst>
          </p:cNvPr>
          <p:cNvSpPr>
            <a:spLocks noGrp="1"/>
          </p:cNvSpPr>
          <p:nvPr>
            <p:ph type="ctrTitle"/>
          </p:nvPr>
        </p:nvSpPr>
        <p:spPr>
          <a:xfrm>
            <a:off x="1524000" y="1122363"/>
            <a:ext cx="9144000" cy="1133949"/>
          </a:xfrm>
        </p:spPr>
        <p:txBody>
          <a:bodyPr/>
          <a:lstStyle/>
          <a:p>
            <a:r>
              <a:rPr lang="en-US" dirty="0"/>
              <a:t>Motivation</a:t>
            </a:r>
          </a:p>
        </p:txBody>
      </p:sp>
      <p:pic>
        <p:nvPicPr>
          <p:cNvPr id="5" name="Picture 4">
            <a:extLst>
              <a:ext uri="{FF2B5EF4-FFF2-40B4-BE49-F238E27FC236}">
                <a16:creationId xmlns:a16="http://schemas.microsoft.com/office/drawing/2014/main" id="{62A78EF0-A050-6E48-A317-BA8F7BD21F48}"/>
              </a:ext>
            </a:extLst>
          </p:cNvPr>
          <p:cNvPicPr>
            <a:picLocks noChangeAspect="1"/>
          </p:cNvPicPr>
          <p:nvPr/>
        </p:nvPicPr>
        <p:blipFill>
          <a:blip r:embed="rId2"/>
          <a:stretch>
            <a:fillRect/>
          </a:stretch>
        </p:blipFill>
        <p:spPr>
          <a:xfrm>
            <a:off x="0" y="-15876"/>
            <a:ext cx="6096000" cy="6858000"/>
          </a:xfrm>
          <a:prstGeom prst="rect">
            <a:avLst/>
          </a:prstGeom>
        </p:spPr>
      </p:pic>
      <p:pic>
        <p:nvPicPr>
          <p:cNvPr id="7" name="Picture 6">
            <a:extLst>
              <a:ext uri="{FF2B5EF4-FFF2-40B4-BE49-F238E27FC236}">
                <a16:creationId xmlns:a16="http://schemas.microsoft.com/office/drawing/2014/main" id="{A3798325-4FA7-5B40-9BD9-256FDE66F7D8}"/>
              </a:ext>
            </a:extLst>
          </p:cNvPr>
          <p:cNvPicPr>
            <a:picLocks noChangeAspect="1"/>
          </p:cNvPicPr>
          <p:nvPr/>
        </p:nvPicPr>
        <p:blipFill>
          <a:blip r:embed="rId2"/>
          <a:stretch>
            <a:fillRect/>
          </a:stretch>
        </p:blipFill>
        <p:spPr>
          <a:xfrm>
            <a:off x="6096000" y="15876"/>
            <a:ext cx="6096000" cy="6842124"/>
          </a:xfrm>
          <a:prstGeom prst="rect">
            <a:avLst/>
          </a:prstGeom>
        </p:spPr>
      </p:pic>
      <p:sp>
        <p:nvSpPr>
          <p:cNvPr id="3" name="Subtitle 2">
            <a:extLst>
              <a:ext uri="{FF2B5EF4-FFF2-40B4-BE49-F238E27FC236}">
                <a16:creationId xmlns:a16="http://schemas.microsoft.com/office/drawing/2014/main" id="{96EBBABA-6459-F041-9F3A-A01551BA4D9C}"/>
              </a:ext>
            </a:extLst>
          </p:cNvPr>
          <p:cNvSpPr>
            <a:spLocks noGrp="1"/>
          </p:cNvSpPr>
          <p:nvPr>
            <p:ph type="subTitle" idx="1"/>
          </p:nvPr>
        </p:nvSpPr>
        <p:spPr>
          <a:xfrm>
            <a:off x="1524000" y="2256312"/>
            <a:ext cx="9144000" cy="3001488"/>
          </a:xfrm>
        </p:spPr>
        <p:txBody>
          <a:bodyPr/>
          <a:lstStyle/>
          <a:p>
            <a:r>
              <a:rPr lang="en-US" dirty="0"/>
              <a:t>We wanted to make a Web Application that was fun and exciting with our own take on what users can do with their wearable tech.  Most people have an Apple watch, Fitbit or an Android phone.  Utilizing these devices, we will be able to reward our users for a simple walk around the office or a jog around the track. Having your own virtual pet will encourage our users to get out more!</a:t>
            </a:r>
          </a:p>
        </p:txBody>
      </p:sp>
      <p:pic>
        <p:nvPicPr>
          <p:cNvPr id="6" name="Picture 5">
            <a:extLst>
              <a:ext uri="{FF2B5EF4-FFF2-40B4-BE49-F238E27FC236}">
                <a16:creationId xmlns:a16="http://schemas.microsoft.com/office/drawing/2014/main" id="{4E86ECE5-3757-414B-B5E0-A44AFCEC1F6E}"/>
              </a:ext>
            </a:extLst>
          </p:cNvPr>
          <p:cNvPicPr>
            <a:picLocks noChangeAspect="1"/>
          </p:cNvPicPr>
          <p:nvPr/>
        </p:nvPicPr>
        <p:blipFill>
          <a:blip r:embed="rId3"/>
          <a:stretch>
            <a:fillRect/>
          </a:stretch>
        </p:blipFill>
        <p:spPr>
          <a:xfrm>
            <a:off x="5226050" y="4687784"/>
            <a:ext cx="1739900" cy="1682750"/>
          </a:xfrm>
          <a:prstGeom prst="rect">
            <a:avLst/>
          </a:prstGeom>
        </p:spPr>
      </p:pic>
    </p:spTree>
    <p:extLst>
      <p:ext uri="{BB962C8B-B14F-4D97-AF65-F5344CB8AC3E}">
        <p14:creationId xmlns:p14="http://schemas.microsoft.com/office/powerpoint/2010/main" val="1428213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3798325-4FA7-5B40-9BD9-256FDE66F7D8}"/>
              </a:ext>
            </a:extLst>
          </p:cNvPr>
          <p:cNvPicPr>
            <a:picLocks noChangeAspect="1"/>
          </p:cNvPicPr>
          <p:nvPr/>
        </p:nvPicPr>
        <p:blipFill>
          <a:blip r:embed="rId2"/>
          <a:stretch>
            <a:fillRect/>
          </a:stretch>
        </p:blipFill>
        <p:spPr>
          <a:xfrm>
            <a:off x="5830784" y="15876"/>
            <a:ext cx="6361216" cy="6842124"/>
          </a:xfrm>
          <a:prstGeom prst="rect">
            <a:avLst/>
          </a:prstGeom>
        </p:spPr>
      </p:pic>
      <p:pic>
        <p:nvPicPr>
          <p:cNvPr id="5" name="Picture 4">
            <a:extLst>
              <a:ext uri="{FF2B5EF4-FFF2-40B4-BE49-F238E27FC236}">
                <a16:creationId xmlns:a16="http://schemas.microsoft.com/office/drawing/2014/main" id="{62A78EF0-A050-6E48-A317-BA8F7BD21F48}"/>
              </a:ext>
            </a:extLst>
          </p:cNvPr>
          <p:cNvPicPr>
            <a:picLocks noChangeAspect="1"/>
          </p:cNvPicPr>
          <p:nvPr/>
        </p:nvPicPr>
        <p:blipFill>
          <a:blip r:embed="rId2"/>
          <a:stretch>
            <a:fillRect/>
          </a:stretch>
        </p:blipFill>
        <p:spPr>
          <a:xfrm>
            <a:off x="0" y="0"/>
            <a:ext cx="5830784" cy="6858000"/>
          </a:xfrm>
          <a:prstGeom prst="rect">
            <a:avLst/>
          </a:prstGeom>
        </p:spPr>
      </p:pic>
      <p:sp>
        <p:nvSpPr>
          <p:cNvPr id="2" name="Title 1">
            <a:extLst>
              <a:ext uri="{FF2B5EF4-FFF2-40B4-BE49-F238E27FC236}">
                <a16:creationId xmlns:a16="http://schemas.microsoft.com/office/drawing/2014/main" id="{44933FA2-9FCA-9D47-9E93-93B82BAAD47F}"/>
              </a:ext>
            </a:extLst>
          </p:cNvPr>
          <p:cNvSpPr>
            <a:spLocks noGrp="1"/>
          </p:cNvSpPr>
          <p:nvPr>
            <p:ph type="ctrTitle"/>
          </p:nvPr>
        </p:nvSpPr>
        <p:spPr>
          <a:xfrm>
            <a:off x="1524000" y="647205"/>
            <a:ext cx="9144000" cy="1333005"/>
          </a:xfrm>
        </p:spPr>
        <p:txBody>
          <a:bodyPr/>
          <a:lstStyle/>
          <a:p>
            <a:r>
              <a:rPr lang="en-US" dirty="0"/>
              <a:t>Results</a:t>
            </a:r>
          </a:p>
        </p:txBody>
      </p:sp>
      <p:sp>
        <p:nvSpPr>
          <p:cNvPr id="3" name="Subtitle 2">
            <a:extLst>
              <a:ext uri="{FF2B5EF4-FFF2-40B4-BE49-F238E27FC236}">
                <a16:creationId xmlns:a16="http://schemas.microsoft.com/office/drawing/2014/main" id="{96EBBABA-6459-F041-9F3A-A01551BA4D9C}"/>
              </a:ext>
            </a:extLst>
          </p:cNvPr>
          <p:cNvSpPr>
            <a:spLocks noGrp="1"/>
          </p:cNvSpPr>
          <p:nvPr>
            <p:ph type="subTitle" idx="1"/>
          </p:nvPr>
        </p:nvSpPr>
        <p:spPr>
          <a:xfrm>
            <a:off x="1524000" y="2006352"/>
            <a:ext cx="9144000" cy="4204443"/>
          </a:xfrm>
        </p:spPr>
        <p:txBody>
          <a:bodyPr/>
          <a:lstStyle/>
          <a:p>
            <a:pPr marL="342900" indent="-342900">
              <a:buFont typeface="Arial" panose="020B0604020202020204" pitchFamily="34" charset="0"/>
              <a:buChar char="•"/>
            </a:pPr>
            <a:r>
              <a:rPr lang="en-US" dirty="0"/>
              <a:t>Login using Passport and Google </a:t>
            </a:r>
            <a:r>
              <a:rPr lang="en-US" dirty="0" err="1"/>
              <a:t>api</a:t>
            </a:r>
            <a:endParaRPr lang="en-US" dirty="0"/>
          </a:p>
          <a:p>
            <a:pPr marL="342900" indent="-342900">
              <a:buFont typeface="Arial" panose="020B0604020202020204" pitchFamily="34" charset="0"/>
              <a:buChar char="•"/>
            </a:pPr>
            <a:r>
              <a:rPr lang="en-US" dirty="0"/>
              <a:t>Each user is unique in our database of returning users</a:t>
            </a:r>
          </a:p>
          <a:p>
            <a:pPr marL="342900" indent="-342900">
              <a:buFont typeface="Arial" panose="020B0604020202020204" pitchFamily="34" charset="0"/>
              <a:buChar char="•"/>
            </a:pPr>
            <a:r>
              <a:rPr lang="en-US" dirty="0"/>
              <a:t>Users will be able to manually input their daily step counts</a:t>
            </a:r>
          </a:p>
          <a:p>
            <a:pPr marL="342900" indent="-342900">
              <a:buFont typeface="Arial" panose="020B0604020202020204" pitchFamily="34" charset="0"/>
              <a:buChar char="•"/>
            </a:pPr>
            <a:r>
              <a:rPr lang="en-US" dirty="0"/>
              <a:t>The step counts will convert into points</a:t>
            </a:r>
          </a:p>
          <a:p>
            <a:pPr marL="342900" indent="-342900">
              <a:buFont typeface="Arial" panose="020B0604020202020204" pitchFamily="34" charset="0"/>
              <a:buChar char="•"/>
            </a:pPr>
            <a:r>
              <a:rPr lang="en-US" dirty="0"/>
              <a:t>Points will be used to feed the virtual pet</a:t>
            </a:r>
          </a:p>
        </p:txBody>
      </p:sp>
      <p:pic>
        <p:nvPicPr>
          <p:cNvPr id="6" name="Picture 5">
            <a:extLst>
              <a:ext uri="{FF2B5EF4-FFF2-40B4-BE49-F238E27FC236}">
                <a16:creationId xmlns:a16="http://schemas.microsoft.com/office/drawing/2014/main" id="{B1858827-D00A-AE49-BF48-01551132C51B}"/>
              </a:ext>
            </a:extLst>
          </p:cNvPr>
          <p:cNvPicPr>
            <a:picLocks noChangeAspect="1"/>
          </p:cNvPicPr>
          <p:nvPr/>
        </p:nvPicPr>
        <p:blipFill>
          <a:blip r:embed="rId3"/>
          <a:stretch>
            <a:fillRect/>
          </a:stretch>
        </p:blipFill>
        <p:spPr>
          <a:xfrm>
            <a:off x="4960834" y="4715080"/>
            <a:ext cx="1739900" cy="1682750"/>
          </a:xfrm>
          <a:prstGeom prst="rect">
            <a:avLst/>
          </a:prstGeom>
        </p:spPr>
      </p:pic>
    </p:spTree>
    <p:extLst>
      <p:ext uri="{BB962C8B-B14F-4D97-AF65-F5344CB8AC3E}">
        <p14:creationId xmlns:p14="http://schemas.microsoft.com/office/powerpoint/2010/main" val="44363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3798325-4FA7-5B40-9BD9-256FDE66F7D8}"/>
              </a:ext>
            </a:extLst>
          </p:cNvPr>
          <p:cNvPicPr>
            <a:picLocks noChangeAspect="1"/>
          </p:cNvPicPr>
          <p:nvPr/>
        </p:nvPicPr>
        <p:blipFill>
          <a:blip r:embed="rId2"/>
          <a:stretch>
            <a:fillRect/>
          </a:stretch>
        </p:blipFill>
        <p:spPr>
          <a:xfrm>
            <a:off x="6096000" y="15876"/>
            <a:ext cx="6096000" cy="6842124"/>
          </a:xfrm>
          <a:prstGeom prst="rect">
            <a:avLst/>
          </a:prstGeom>
        </p:spPr>
      </p:pic>
      <p:pic>
        <p:nvPicPr>
          <p:cNvPr id="5" name="Picture 4">
            <a:extLst>
              <a:ext uri="{FF2B5EF4-FFF2-40B4-BE49-F238E27FC236}">
                <a16:creationId xmlns:a16="http://schemas.microsoft.com/office/drawing/2014/main" id="{62A78EF0-A050-6E48-A317-BA8F7BD21F48}"/>
              </a:ext>
            </a:extLst>
          </p:cNvPr>
          <p:cNvPicPr>
            <a:picLocks noChangeAspect="1"/>
          </p:cNvPicPr>
          <p:nvPr/>
        </p:nvPicPr>
        <p:blipFill>
          <a:blip r:embed="rId2"/>
          <a:stretch>
            <a:fillRect/>
          </a:stretch>
        </p:blipFill>
        <p:spPr>
          <a:xfrm>
            <a:off x="0" y="0"/>
            <a:ext cx="6096000" cy="6858000"/>
          </a:xfrm>
          <a:prstGeom prst="rect">
            <a:avLst/>
          </a:prstGeom>
        </p:spPr>
      </p:pic>
      <p:sp>
        <p:nvSpPr>
          <p:cNvPr id="2" name="Title 1">
            <a:extLst>
              <a:ext uri="{FF2B5EF4-FFF2-40B4-BE49-F238E27FC236}">
                <a16:creationId xmlns:a16="http://schemas.microsoft.com/office/drawing/2014/main" id="{44933FA2-9FCA-9D47-9E93-93B82BAAD47F}"/>
              </a:ext>
            </a:extLst>
          </p:cNvPr>
          <p:cNvSpPr>
            <a:spLocks noGrp="1"/>
          </p:cNvSpPr>
          <p:nvPr>
            <p:ph type="ctrTitle"/>
          </p:nvPr>
        </p:nvSpPr>
        <p:spPr>
          <a:xfrm>
            <a:off x="1524000" y="1122363"/>
            <a:ext cx="9144000" cy="1015195"/>
          </a:xfrm>
        </p:spPr>
        <p:txBody>
          <a:bodyPr/>
          <a:lstStyle/>
          <a:p>
            <a:r>
              <a:rPr lang="en-US" dirty="0"/>
              <a:t>Team Efforts</a:t>
            </a:r>
          </a:p>
        </p:txBody>
      </p:sp>
      <p:sp>
        <p:nvSpPr>
          <p:cNvPr id="3" name="Subtitle 2">
            <a:extLst>
              <a:ext uri="{FF2B5EF4-FFF2-40B4-BE49-F238E27FC236}">
                <a16:creationId xmlns:a16="http://schemas.microsoft.com/office/drawing/2014/main" id="{96EBBABA-6459-F041-9F3A-A01551BA4D9C}"/>
              </a:ext>
            </a:extLst>
          </p:cNvPr>
          <p:cNvSpPr>
            <a:spLocks noGrp="1"/>
          </p:cNvSpPr>
          <p:nvPr>
            <p:ph type="subTitle" idx="1"/>
          </p:nvPr>
        </p:nvSpPr>
        <p:spPr>
          <a:xfrm>
            <a:off x="1524000" y="2153434"/>
            <a:ext cx="9144000" cy="1682296"/>
          </a:xfrm>
        </p:spPr>
        <p:txBody>
          <a:bodyPr/>
          <a:lstStyle/>
          <a:p>
            <a:r>
              <a:rPr lang="en-US" dirty="0"/>
              <a:t>The group members each worked on tasks they felt most comfortable completing. Each aspect was also a collaborative process which we all agreed would improve the Web app. </a:t>
            </a:r>
          </a:p>
        </p:txBody>
      </p:sp>
      <p:pic>
        <p:nvPicPr>
          <p:cNvPr id="6" name="Picture 5">
            <a:extLst>
              <a:ext uri="{FF2B5EF4-FFF2-40B4-BE49-F238E27FC236}">
                <a16:creationId xmlns:a16="http://schemas.microsoft.com/office/drawing/2014/main" id="{FA2C1603-7B87-F845-B506-445255F36F39}"/>
              </a:ext>
            </a:extLst>
          </p:cNvPr>
          <p:cNvPicPr>
            <a:picLocks noChangeAspect="1"/>
          </p:cNvPicPr>
          <p:nvPr/>
        </p:nvPicPr>
        <p:blipFill>
          <a:blip r:embed="rId3"/>
          <a:stretch>
            <a:fillRect/>
          </a:stretch>
        </p:blipFill>
        <p:spPr>
          <a:xfrm>
            <a:off x="5226050" y="4260273"/>
            <a:ext cx="1739900" cy="1682750"/>
          </a:xfrm>
          <a:prstGeom prst="rect">
            <a:avLst/>
          </a:prstGeom>
        </p:spPr>
      </p:pic>
    </p:spTree>
    <p:extLst>
      <p:ext uri="{BB962C8B-B14F-4D97-AF65-F5344CB8AC3E}">
        <p14:creationId xmlns:p14="http://schemas.microsoft.com/office/powerpoint/2010/main" val="3138073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3798325-4FA7-5B40-9BD9-256FDE66F7D8}"/>
              </a:ext>
            </a:extLst>
          </p:cNvPr>
          <p:cNvPicPr>
            <a:picLocks noChangeAspect="1"/>
          </p:cNvPicPr>
          <p:nvPr/>
        </p:nvPicPr>
        <p:blipFill>
          <a:blip r:embed="rId4"/>
          <a:stretch>
            <a:fillRect/>
          </a:stretch>
        </p:blipFill>
        <p:spPr>
          <a:xfrm>
            <a:off x="5866410" y="15876"/>
            <a:ext cx="6325590" cy="6842124"/>
          </a:xfrm>
          <a:prstGeom prst="rect">
            <a:avLst/>
          </a:prstGeom>
        </p:spPr>
      </p:pic>
      <p:pic>
        <p:nvPicPr>
          <p:cNvPr id="5" name="Picture 4">
            <a:extLst>
              <a:ext uri="{FF2B5EF4-FFF2-40B4-BE49-F238E27FC236}">
                <a16:creationId xmlns:a16="http://schemas.microsoft.com/office/drawing/2014/main" id="{62A78EF0-A050-6E48-A317-BA8F7BD21F48}"/>
              </a:ext>
            </a:extLst>
          </p:cNvPr>
          <p:cNvPicPr>
            <a:picLocks noChangeAspect="1"/>
          </p:cNvPicPr>
          <p:nvPr/>
        </p:nvPicPr>
        <p:blipFill>
          <a:blip r:embed="rId4"/>
          <a:stretch>
            <a:fillRect/>
          </a:stretch>
        </p:blipFill>
        <p:spPr>
          <a:xfrm>
            <a:off x="0" y="11875"/>
            <a:ext cx="5866410" cy="6858000"/>
          </a:xfrm>
          <a:prstGeom prst="rect">
            <a:avLst/>
          </a:prstGeom>
        </p:spPr>
      </p:pic>
      <p:sp>
        <p:nvSpPr>
          <p:cNvPr id="2" name="Title 1">
            <a:extLst>
              <a:ext uri="{FF2B5EF4-FFF2-40B4-BE49-F238E27FC236}">
                <a16:creationId xmlns:a16="http://schemas.microsoft.com/office/drawing/2014/main" id="{44933FA2-9FCA-9D47-9E93-93B82BAAD47F}"/>
              </a:ext>
            </a:extLst>
          </p:cNvPr>
          <p:cNvSpPr>
            <a:spLocks noGrp="1"/>
          </p:cNvSpPr>
          <p:nvPr>
            <p:ph type="ctrTitle"/>
          </p:nvPr>
        </p:nvSpPr>
        <p:spPr>
          <a:xfrm>
            <a:off x="1524000" y="1122363"/>
            <a:ext cx="9144000" cy="879475"/>
          </a:xfrm>
        </p:spPr>
        <p:txBody>
          <a:bodyPr>
            <a:normAutofit fontScale="90000"/>
          </a:bodyPr>
          <a:lstStyle/>
          <a:p>
            <a:r>
              <a:rPr lang="en-US" dirty="0"/>
              <a:t>Individual Responsibilities</a:t>
            </a:r>
          </a:p>
        </p:txBody>
      </p:sp>
      <p:sp>
        <p:nvSpPr>
          <p:cNvPr id="3" name="Subtitle 2">
            <a:extLst>
              <a:ext uri="{FF2B5EF4-FFF2-40B4-BE49-F238E27FC236}">
                <a16:creationId xmlns:a16="http://schemas.microsoft.com/office/drawing/2014/main" id="{96EBBABA-6459-F041-9F3A-A01551BA4D9C}"/>
              </a:ext>
            </a:extLst>
          </p:cNvPr>
          <p:cNvSpPr>
            <a:spLocks noGrp="1"/>
          </p:cNvSpPr>
          <p:nvPr>
            <p:ph type="subTitle" idx="1"/>
          </p:nvPr>
        </p:nvSpPr>
        <p:spPr>
          <a:xfrm>
            <a:off x="1524000" y="2001838"/>
            <a:ext cx="9144000" cy="3255962"/>
          </a:xfrm>
        </p:spPr>
        <p:txBody>
          <a:bodyPr/>
          <a:lstStyle/>
          <a:p>
            <a:r>
              <a:rPr lang="en-US" dirty="0"/>
              <a:t>Nicolle was in charge of the overall layout and </a:t>
            </a:r>
            <a:r>
              <a:rPr lang="en-US" dirty="0" err="1"/>
              <a:t>css</a:t>
            </a:r>
            <a:r>
              <a:rPr lang="en-US" dirty="0"/>
              <a:t> with input from the other group members.</a:t>
            </a:r>
          </a:p>
          <a:p>
            <a:r>
              <a:rPr lang="en-US" dirty="0">
                <a:solidFill>
                  <a:srgbClr val="C00000"/>
                </a:solidFill>
              </a:rPr>
              <a:t>Challenge: </a:t>
            </a:r>
            <a:r>
              <a:rPr lang="en-US" dirty="0"/>
              <a:t>Footer</a:t>
            </a:r>
          </a:p>
          <a:p>
            <a:r>
              <a:rPr lang="en-US" dirty="0"/>
              <a:t>Nate programmed the virtual pet and its attributes using </a:t>
            </a:r>
            <a:r>
              <a:rPr lang="en-US" dirty="0" err="1"/>
              <a:t>pixi</a:t>
            </a:r>
            <a:r>
              <a:rPr lang="en-US" dirty="0"/>
              <a:t>.</a:t>
            </a:r>
          </a:p>
          <a:p>
            <a:r>
              <a:rPr lang="en-US" dirty="0">
                <a:solidFill>
                  <a:srgbClr val="C00000"/>
                </a:solidFill>
              </a:rPr>
              <a:t>Challenge: </a:t>
            </a:r>
            <a:r>
              <a:rPr lang="en-US" dirty="0"/>
              <a:t>Navigating </a:t>
            </a:r>
            <a:r>
              <a:rPr lang="en-US" dirty="0" err="1"/>
              <a:t>pixi</a:t>
            </a:r>
            <a:r>
              <a:rPr lang="en-US" dirty="0"/>
              <a:t> to create our virtual pet.</a:t>
            </a:r>
            <a:endParaRPr lang="en-US" dirty="0">
              <a:solidFill>
                <a:srgbClr val="C00000"/>
              </a:solidFill>
            </a:endParaRPr>
          </a:p>
          <a:p>
            <a:r>
              <a:rPr lang="en-US" dirty="0"/>
              <a:t>Zach worked on routes, passport, </a:t>
            </a:r>
            <a:r>
              <a:rPr lang="en-US" dirty="0" err="1"/>
              <a:t>Oauth</a:t>
            </a:r>
            <a:r>
              <a:rPr lang="en-US" dirty="0"/>
              <a:t>, and the Google API.</a:t>
            </a:r>
          </a:p>
          <a:p>
            <a:r>
              <a:rPr lang="en-US" dirty="0">
                <a:solidFill>
                  <a:srgbClr val="C00000"/>
                </a:solidFill>
              </a:rPr>
              <a:t>Challenge: </a:t>
            </a:r>
            <a:r>
              <a:rPr lang="en-US" dirty="0"/>
              <a:t>Working with the Google API</a:t>
            </a:r>
            <a:r>
              <a:rPr lang="en-US" dirty="0">
                <a:solidFill>
                  <a:srgbClr val="C00000"/>
                </a:solidFill>
              </a:rPr>
              <a:t> </a:t>
            </a:r>
            <a:r>
              <a:rPr lang="en-US" dirty="0"/>
              <a:t> </a:t>
            </a:r>
          </a:p>
        </p:txBody>
      </p:sp>
      <p:pic>
        <p:nvPicPr>
          <p:cNvPr id="6" name="Picture 5">
            <a:extLst>
              <a:ext uri="{FF2B5EF4-FFF2-40B4-BE49-F238E27FC236}">
                <a16:creationId xmlns:a16="http://schemas.microsoft.com/office/drawing/2014/main" id="{AC7C6135-1FE0-CA4F-87E7-4006DFB3169F}"/>
              </a:ext>
            </a:extLst>
          </p:cNvPr>
          <p:cNvPicPr>
            <a:picLocks noChangeAspect="1"/>
          </p:cNvPicPr>
          <p:nvPr/>
        </p:nvPicPr>
        <p:blipFill>
          <a:blip r:embed="rId5"/>
          <a:stretch>
            <a:fillRect/>
          </a:stretch>
        </p:blipFill>
        <p:spPr>
          <a:xfrm>
            <a:off x="5558559" y="5627739"/>
            <a:ext cx="1099542" cy="1063426"/>
          </a:xfrm>
          <a:prstGeom prst="rect">
            <a:avLst/>
          </a:prstGeom>
        </p:spPr>
      </p:pic>
      <p:pic>
        <p:nvPicPr>
          <p:cNvPr id="4" name="Online Media 3" descr="WIN_20190517_22_47_47_Pro.mp4">
            <a:hlinkClick r:id="" action="ppaction://media"/>
            <a:extLst>
              <a:ext uri="{FF2B5EF4-FFF2-40B4-BE49-F238E27FC236}">
                <a16:creationId xmlns:a16="http://schemas.microsoft.com/office/drawing/2014/main" id="{02414CFF-6C63-E942-A244-4CE8D4FFBDD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783688" y="5575626"/>
            <a:ext cx="1983180" cy="1115539"/>
          </a:xfrm>
          <a:prstGeom prst="rect">
            <a:avLst/>
          </a:prstGeom>
        </p:spPr>
      </p:pic>
    </p:spTree>
    <p:extLst>
      <p:ext uri="{BB962C8B-B14F-4D97-AF65-F5344CB8AC3E}">
        <p14:creationId xmlns:p14="http://schemas.microsoft.com/office/powerpoint/2010/main" val="3386069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32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3798325-4FA7-5B40-9BD9-256FDE66F7D8}"/>
              </a:ext>
            </a:extLst>
          </p:cNvPr>
          <p:cNvPicPr>
            <a:picLocks noChangeAspect="1"/>
          </p:cNvPicPr>
          <p:nvPr/>
        </p:nvPicPr>
        <p:blipFill>
          <a:blip r:embed="rId2"/>
          <a:stretch>
            <a:fillRect/>
          </a:stretch>
        </p:blipFill>
        <p:spPr>
          <a:xfrm>
            <a:off x="6096000" y="15876"/>
            <a:ext cx="6096000" cy="6842124"/>
          </a:xfrm>
          <a:prstGeom prst="rect">
            <a:avLst/>
          </a:prstGeom>
        </p:spPr>
      </p:pic>
      <p:pic>
        <p:nvPicPr>
          <p:cNvPr id="5" name="Picture 4">
            <a:extLst>
              <a:ext uri="{FF2B5EF4-FFF2-40B4-BE49-F238E27FC236}">
                <a16:creationId xmlns:a16="http://schemas.microsoft.com/office/drawing/2014/main" id="{62A78EF0-A050-6E48-A317-BA8F7BD21F48}"/>
              </a:ext>
            </a:extLst>
          </p:cNvPr>
          <p:cNvPicPr>
            <a:picLocks noChangeAspect="1"/>
          </p:cNvPicPr>
          <p:nvPr/>
        </p:nvPicPr>
        <p:blipFill>
          <a:blip r:embed="rId2"/>
          <a:stretch>
            <a:fillRect/>
          </a:stretch>
        </p:blipFill>
        <p:spPr>
          <a:xfrm>
            <a:off x="0" y="0"/>
            <a:ext cx="6096000" cy="6858000"/>
          </a:xfrm>
          <a:prstGeom prst="rect">
            <a:avLst/>
          </a:prstGeom>
        </p:spPr>
      </p:pic>
      <p:sp>
        <p:nvSpPr>
          <p:cNvPr id="2" name="Title 1">
            <a:extLst>
              <a:ext uri="{FF2B5EF4-FFF2-40B4-BE49-F238E27FC236}">
                <a16:creationId xmlns:a16="http://schemas.microsoft.com/office/drawing/2014/main" id="{44933FA2-9FCA-9D47-9E93-93B82BAAD47F}"/>
              </a:ext>
            </a:extLst>
          </p:cNvPr>
          <p:cNvSpPr>
            <a:spLocks noGrp="1"/>
          </p:cNvSpPr>
          <p:nvPr>
            <p:ph type="ctrTitle"/>
          </p:nvPr>
        </p:nvSpPr>
        <p:spPr>
          <a:xfrm>
            <a:off x="1524000" y="1122363"/>
            <a:ext cx="9144000" cy="1110198"/>
          </a:xfrm>
        </p:spPr>
        <p:txBody>
          <a:bodyPr/>
          <a:lstStyle/>
          <a:p>
            <a:r>
              <a:rPr lang="en-US" dirty="0"/>
              <a:t>Improvements</a:t>
            </a:r>
          </a:p>
        </p:txBody>
      </p:sp>
      <p:sp>
        <p:nvSpPr>
          <p:cNvPr id="3" name="Subtitle 2">
            <a:extLst>
              <a:ext uri="{FF2B5EF4-FFF2-40B4-BE49-F238E27FC236}">
                <a16:creationId xmlns:a16="http://schemas.microsoft.com/office/drawing/2014/main" id="{96EBBABA-6459-F041-9F3A-A01551BA4D9C}"/>
              </a:ext>
            </a:extLst>
          </p:cNvPr>
          <p:cNvSpPr>
            <a:spLocks noGrp="1"/>
          </p:cNvSpPr>
          <p:nvPr>
            <p:ph type="subTitle" idx="1"/>
          </p:nvPr>
        </p:nvSpPr>
        <p:spPr>
          <a:xfrm>
            <a:off x="1524000" y="2248437"/>
            <a:ext cx="9144000" cy="3009363"/>
          </a:xfrm>
        </p:spPr>
        <p:txBody>
          <a:bodyPr/>
          <a:lstStyle/>
          <a:p>
            <a:pPr marL="342900" indent="-342900">
              <a:buFont typeface="Arial" panose="020B0604020202020204" pitchFamily="34" charset="0"/>
              <a:buChar char="•"/>
            </a:pPr>
            <a:r>
              <a:rPr lang="en-US" dirty="0"/>
              <a:t>We would like to deploy this web app the </a:t>
            </a:r>
            <a:r>
              <a:rPr lang="en-US" dirty="0" err="1"/>
              <a:t>ios</a:t>
            </a:r>
            <a:r>
              <a:rPr lang="en-US" dirty="0"/>
              <a:t> or Google play store</a:t>
            </a:r>
          </a:p>
          <a:p>
            <a:pPr marL="342900" indent="-342900">
              <a:buFont typeface="Arial" panose="020B0604020202020204" pitchFamily="34" charset="0"/>
              <a:buChar char="•"/>
            </a:pPr>
            <a:r>
              <a:rPr lang="en-US" dirty="0"/>
              <a:t>We would like to utilize various APIs from different wearable tech to automatically get users steps and other fitness information</a:t>
            </a:r>
          </a:p>
        </p:txBody>
      </p:sp>
      <p:pic>
        <p:nvPicPr>
          <p:cNvPr id="6" name="Picture 5">
            <a:extLst>
              <a:ext uri="{FF2B5EF4-FFF2-40B4-BE49-F238E27FC236}">
                <a16:creationId xmlns:a16="http://schemas.microsoft.com/office/drawing/2014/main" id="{21711C14-6B16-1347-8DC6-24858275D80D}"/>
              </a:ext>
            </a:extLst>
          </p:cNvPr>
          <p:cNvPicPr>
            <a:picLocks noChangeAspect="1"/>
          </p:cNvPicPr>
          <p:nvPr/>
        </p:nvPicPr>
        <p:blipFill>
          <a:blip r:embed="rId3"/>
          <a:stretch>
            <a:fillRect/>
          </a:stretch>
        </p:blipFill>
        <p:spPr>
          <a:xfrm>
            <a:off x="5226050" y="4818414"/>
            <a:ext cx="1739900" cy="1682750"/>
          </a:xfrm>
          <a:prstGeom prst="rect">
            <a:avLst/>
          </a:prstGeom>
        </p:spPr>
      </p:pic>
    </p:spTree>
    <p:extLst>
      <p:ext uri="{BB962C8B-B14F-4D97-AF65-F5344CB8AC3E}">
        <p14:creationId xmlns:p14="http://schemas.microsoft.com/office/powerpoint/2010/main" val="3254448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2346</TotalTime>
  <Words>344</Words>
  <Application>Microsoft Macintosh PowerPoint</Application>
  <PresentationFormat>Widescreen</PresentationFormat>
  <Paragraphs>24</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Description</vt:lpstr>
      <vt:lpstr>Motivation</vt:lpstr>
      <vt:lpstr>Results</vt:lpstr>
      <vt:lpstr>Team Efforts</vt:lpstr>
      <vt:lpstr>Individual Responsibilities</vt:lpstr>
      <vt:lpstr>Improvements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MyMac</dc:creator>
  <cp:lastModifiedBy>MyMac</cp:lastModifiedBy>
  <cp:revision>11</cp:revision>
  <dcterms:created xsi:type="dcterms:W3CDTF">2019-05-17T01:32:53Z</dcterms:created>
  <dcterms:modified xsi:type="dcterms:W3CDTF">2019-05-18T16:39:45Z</dcterms:modified>
</cp:coreProperties>
</file>

<file path=docProps/thumbnail.jpeg>
</file>